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6858000" cy="9144000" type="letter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FFCC"/>
    <a:srgbClr val="CBE5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48" d="100"/>
          <a:sy n="48" d="100"/>
        </p:scale>
        <p:origin x="-1482" y="-11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3076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2144713" y="685800"/>
            <a:ext cx="257175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EA814CE2-1C07-43F5-957F-A33BABCA5F0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390CDA2-D65D-4BC5-B58C-549D829623CD}" type="slidenum">
              <a:rPr lang="en-US"/>
              <a:pPr/>
              <a:t>1</a:t>
            </a:fld>
            <a:endParaRPr lang="en-US"/>
          </a:p>
        </p:txBody>
      </p:sp>
      <p:sp>
        <p:nvSpPr>
          <p:cNvPr id="4098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038"/>
            <a:ext cx="5829300" cy="196056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98453F4-C175-4B1E-B2E8-36A8D6A74C3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91CCEC-5E8D-47C1-92F9-D637430B22E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713"/>
            <a:ext cx="1543050" cy="78009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713"/>
            <a:ext cx="4476750" cy="78009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1DE8CC-AE6D-4879-95D6-93B1FF898AB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8F0B9C-301B-45DB-9499-FE2234872A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7CE80D5-EBED-4D5C-BD72-51FC1C6BF10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505200" y="2133600"/>
            <a:ext cx="3009900" cy="6034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21EE68-C18F-472E-A65D-EB50E123C7A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BE3B508-6F87-41FD-A6F4-91B3411CF13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E427A53-BCA3-4413-B6DA-232282E961B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D5E907-7D38-4050-80EB-1A1FE23DC89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EA76C1-231D-4FEF-B775-EF59CFF91D8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3D4EFB-DE41-422A-B4A0-BAB3A89E7AD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blackGray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smtClean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8326438"/>
            <a:ext cx="1600200" cy="63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8326438"/>
            <a:ext cx="2171700" cy="63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8326438"/>
            <a:ext cx="1600200" cy="63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3D8C8B48-2E50-46EA-BB5E-C54212AF0AE0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1" name="Rectangle 33"/>
          <p:cNvSpPr>
            <a:spLocks noChangeArrowheads="1"/>
          </p:cNvSpPr>
          <p:nvPr/>
        </p:nvSpPr>
        <p:spPr bwMode="auto">
          <a:xfrm>
            <a:off x="3962400" y="5892800"/>
            <a:ext cx="2209800" cy="2743200"/>
          </a:xfrm>
          <a:prstGeom prst="rect">
            <a:avLst/>
          </a:prstGeom>
          <a:solidFill>
            <a:srgbClr val="CBE5FF"/>
          </a:solidFill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b="1">
              <a:latin typeface="Tahoma" pitchFamily="34" charset="0"/>
            </a:endParaRPr>
          </a:p>
        </p:txBody>
      </p:sp>
      <p:sp>
        <p:nvSpPr>
          <p:cNvPr id="2068" name="Rectangle 20"/>
          <p:cNvSpPr>
            <a:spLocks noChangeArrowheads="1"/>
          </p:cNvSpPr>
          <p:nvPr/>
        </p:nvSpPr>
        <p:spPr bwMode="auto">
          <a:xfrm>
            <a:off x="685800" y="5892800"/>
            <a:ext cx="2209800" cy="2743200"/>
          </a:xfrm>
          <a:prstGeom prst="rect">
            <a:avLst/>
          </a:prstGeom>
          <a:solidFill>
            <a:srgbClr val="CBE5FF"/>
          </a:solidFill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b="1">
              <a:latin typeface="Tahoma" pitchFamily="34" charset="0"/>
            </a:endParaRPr>
          </a:p>
        </p:txBody>
      </p:sp>
      <p:sp>
        <p:nvSpPr>
          <p:cNvPr id="2062" name="Rectangle 14"/>
          <p:cNvSpPr>
            <a:spLocks noChangeArrowheads="1"/>
          </p:cNvSpPr>
          <p:nvPr/>
        </p:nvSpPr>
        <p:spPr bwMode="auto">
          <a:xfrm>
            <a:off x="3962400" y="1993900"/>
            <a:ext cx="2209800" cy="2743200"/>
          </a:xfrm>
          <a:prstGeom prst="rect">
            <a:avLst/>
          </a:prstGeom>
          <a:solidFill>
            <a:srgbClr val="CBE5FF"/>
          </a:solidFill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b="1">
              <a:latin typeface="Tahoma" pitchFamily="34" charset="0"/>
            </a:endParaRPr>
          </a:p>
        </p:txBody>
      </p:sp>
      <p:sp>
        <p:nvSpPr>
          <p:cNvPr id="2057" name="Rectangle 9"/>
          <p:cNvSpPr>
            <a:spLocks noChangeArrowheads="1"/>
          </p:cNvSpPr>
          <p:nvPr/>
        </p:nvSpPr>
        <p:spPr bwMode="auto">
          <a:xfrm>
            <a:off x="685800" y="1993900"/>
            <a:ext cx="2209800" cy="2743200"/>
          </a:xfrm>
          <a:prstGeom prst="rect">
            <a:avLst/>
          </a:prstGeom>
          <a:solidFill>
            <a:srgbClr val="CBE5FF"/>
          </a:solidFill>
          <a:ln w="9525">
            <a:solidFill>
              <a:srgbClr val="333399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b="1">
              <a:latin typeface="Tahoma" pitchFamily="34" charset="0"/>
            </a:endParaRPr>
          </a:p>
        </p:txBody>
      </p:sp>
      <p:sp>
        <p:nvSpPr>
          <p:cNvPr id="2053" name="Text Box 5"/>
          <p:cNvSpPr txBox="1">
            <a:spLocks noChangeAspect="1" noChangeArrowheads="1"/>
          </p:cNvSpPr>
          <p:nvPr/>
        </p:nvSpPr>
        <p:spPr bwMode="auto">
          <a:xfrm>
            <a:off x="0" y="304800"/>
            <a:ext cx="6858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400" b="1" dirty="0" smtClean="0">
                <a:latin typeface="Tahoma" pitchFamily="34" charset="0"/>
              </a:rPr>
              <a:t>Affinity Diagram Example</a:t>
            </a:r>
            <a:endParaRPr lang="en-US" sz="2400" b="1" dirty="0">
              <a:latin typeface="Tahoma" pitchFamily="34" charset="0"/>
            </a:endParaRPr>
          </a:p>
        </p:txBody>
      </p:sp>
      <p:sp>
        <p:nvSpPr>
          <p:cNvPr id="2054" name="Text Box 6"/>
          <p:cNvSpPr txBox="1">
            <a:spLocks noChangeArrowheads="1"/>
          </p:cNvSpPr>
          <p:nvPr/>
        </p:nvSpPr>
        <p:spPr bwMode="auto">
          <a:xfrm>
            <a:off x="685800" y="1270000"/>
            <a:ext cx="5486400" cy="349250"/>
          </a:xfrm>
          <a:prstGeom prst="rect">
            <a:avLst/>
          </a:prstGeom>
          <a:solidFill>
            <a:srgbClr val="99CC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600" b="1" dirty="0" smtClean="0">
                <a:latin typeface="Tahoma" pitchFamily="34" charset="0"/>
              </a:rPr>
              <a:t>Header</a:t>
            </a:r>
            <a:endParaRPr lang="en-US" sz="1600" b="1" dirty="0">
              <a:latin typeface="Tahoma" pitchFamily="34" charset="0"/>
            </a:endParaRPr>
          </a:p>
        </p:txBody>
      </p:sp>
      <p:sp>
        <p:nvSpPr>
          <p:cNvPr id="2056" name="Text Box 8"/>
          <p:cNvSpPr txBox="1">
            <a:spLocks noChangeArrowheads="1"/>
          </p:cNvSpPr>
          <p:nvPr/>
        </p:nvSpPr>
        <p:spPr bwMode="auto">
          <a:xfrm>
            <a:off x="838200" y="1841500"/>
            <a:ext cx="1905000" cy="307777"/>
          </a:xfrm>
          <a:prstGeom prst="rect">
            <a:avLst/>
          </a:prstGeom>
          <a:solidFill>
            <a:srgbClr val="FFFFFF"/>
          </a:solidFill>
          <a:ln w="19050" algn="ctr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400" b="1" dirty="0" smtClean="0">
                <a:latin typeface="Tahoma" pitchFamily="34" charset="0"/>
              </a:rPr>
              <a:t>Subheading</a:t>
            </a:r>
            <a:endParaRPr lang="en-US" sz="1400" b="1" dirty="0">
              <a:latin typeface="Tahoma" pitchFamily="34" charset="0"/>
            </a:endParaRPr>
          </a:p>
        </p:txBody>
      </p:sp>
      <p:sp>
        <p:nvSpPr>
          <p:cNvPr id="2058" name="Text Box 10"/>
          <p:cNvSpPr txBox="1">
            <a:spLocks noChangeArrowheads="1"/>
          </p:cNvSpPr>
          <p:nvPr/>
        </p:nvSpPr>
        <p:spPr bwMode="auto">
          <a:xfrm>
            <a:off x="838200" y="2298700"/>
            <a:ext cx="1524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>
              <a:latin typeface="Tahoma" pitchFamily="34" charset="0"/>
            </a:endParaRPr>
          </a:p>
        </p:txBody>
      </p:sp>
      <p:sp>
        <p:nvSpPr>
          <p:cNvPr id="2059" name="Text Box 11"/>
          <p:cNvSpPr txBox="1">
            <a:spLocks noChangeArrowheads="1"/>
          </p:cNvSpPr>
          <p:nvPr/>
        </p:nvSpPr>
        <p:spPr bwMode="auto">
          <a:xfrm>
            <a:off x="838200" y="2298700"/>
            <a:ext cx="1905000" cy="553998"/>
          </a:xfrm>
          <a:prstGeom prst="rect">
            <a:avLst/>
          </a:prstGeom>
          <a:solidFill>
            <a:srgbClr val="FFFFFF"/>
          </a:solidFill>
          <a:ln w="1270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endParaRPr lang="en-US" sz="1200" dirty="0" smtClean="0">
              <a:latin typeface="Tahoma" pitchFamily="34" charset="0"/>
            </a:endParaRPr>
          </a:p>
          <a:p>
            <a:pPr algn="ctr">
              <a:spcBef>
                <a:spcPct val="50000"/>
              </a:spcBef>
            </a:pPr>
            <a:endParaRPr lang="en-US" sz="1200" dirty="0">
              <a:latin typeface="Tahoma" pitchFamily="34" charset="0"/>
            </a:endParaRPr>
          </a:p>
        </p:txBody>
      </p:sp>
      <p:sp>
        <p:nvSpPr>
          <p:cNvPr id="2060" name="Rectangle 12"/>
          <p:cNvSpPr>
            <a:spLocks noChangeArrowheads="1"/>
          </p:cNvSpPr>
          <p:nvPr/>
        </p:nvSpPr>
        <p:spPr bwMode="auto">
          <a:xfrm>
            <a:off x="838200" y="3136900"/>
            <a:ext cx="1905000" cy="60960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endParaRPr lang="en-US" sz="1200" dirty="0">
              <a:latin typeface="Tahoma" pitchFamily="34" charset="0"/>
            </a:endParaRPr>
          </a:p>
        </p:txBody>
      </p:sp>
      <p:sp>
        <p:nvSpPr>
          <p:cNvPr id="2061" name="Text Box 13"/>
          <p:cNvSpPr txBox="1">
            <a:spLocks noChangeArrowheads="1"/>
          </p:cNvSpPr>
          <p:nvPr/>
        </p:nvSpPr>
        <p:spPr bwMode="auto">
          <a:xfrm>
            <a:off x="838200" y="3898900"/>
            <a:ext cx="1905000" cy="553998"/>
          </a:xfrm>
          <a:prstGeom prst="rect">
            <a:avLst/>
          </a:prstGeom>
          <a:solidFill>
            <a:srgbClr val="FFFFFF"/>
          </a:solidFill>
          <a:ln w="1270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endParaRPr lang="en-US" sz="1200" dirty="0" smtClean="0">
              <a:latin typeface="Tahoma" pitchFamily="34" charset="0"/>
            </a:endParaRPr>
          </a:p>
          <a:p>
            <a:pPr algn="ctr">
              <a:spcBef>
                <a:spcPct val="50000"/>
              </a:spcBef>
            </a:pPr>
            <a:endParaRPr lang="en-US" sz="1200" dirty="0">
              <a:latin typeface="Tahom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4114800" y="1841500"/>
            <a:ext cx="1905000" cy="307777"/>
          </a:xfrm>
          <a:prstGeom prst="rect">
            <a:avLst/>
          </a:prstGeom>
          <a:solidFill>
            <a:srgbClr val="FFFFFF"/>
          </a:solidFill>
          <a:ln w="19050" algn="ctr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400" b="1" dirty="0" smtClean="0">
                <a:latin typeface="Tahoma" pitchFamily="34" charset="0"/>
              </a:rPr>
              <a:t>Subheading</a:t>
            </a:r>
            <a:endParaRPr lang="en-US" sz="1400" b="1" dirty="0">
              <a:latin typeface="Tahoma" pitchFamily="34" charset="0"/>
            </a:endParaRPr>
          </a:p>
        </p:txBody>
      </p:sp>
      <p:sp>
        <p:nvSpPr>
          <p:cNvPr id="2064" name="Text Box 16"/>
          <p:cNvSpPr txBox="1">
            <a:spLocks noChangeArrowheads="1"/>
          </p:cNvSpPr>
          <p:nvPr/>
        </p:nvSpPr>
        <p:spPr bwMode="auto">
          <a:xfrm>
            <a:off x="4114800" y="2298700"/>
            <a:ext cx="1524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>
              <a:latin typeface="Tahoma" pitchFamily="34" charset="0"/>
            </a:endParaRPr>
          </a:p>
        </p:txBody>
      </p:sp>
      <p:sp>
        <p:nvSpPr>
          <p:cNvPr id="2065" name="Text Box 17"/>
          <p:cNvSpPr txBox="1">
            <a:spLocks noChangeArrowheads="1"/>
          </p:cNvSpPr>
          <p:nvPr/>
        </p:nvSpPr>
        <p:spPr bwMode="auto">
          <a:xfrm>
            <a:off x="4114800" y="2298700"/>
            <a:ext cx="1905000" cy="685800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>
              <a:spcBef>
                <a:spcPct val="50000"/>
              </a:spcBef>
            </a:pPr>
            <a:endParaRPr lang="en-US" sz="1200" dirty="0">
              <a:latin typeface="Tahoma" pitchFamily="34" charset="0"/>
            </a:endParaRPr>
          </a:p>
        </p:txBody>
      </p:sp>
      <p:sp>
        <p:nvSpPr>
          <p:cNvPr id="2066" name="Rectangle 18"/>
          <p:cNvSpPr>
            <a:spLocks noChangeArrowheads="1"/>
          </p:cNvSpPr>
          <p:nvPr/>
        </p:nvSpPr>
        <p:spPr bwMode="auto">
          <a:xfrm>
            <a:off x="4114800" y="3136900"/>
            <a:ext cx="1905000" cy="60960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endParaRPr lang="en-US" sz="1200" dirty="0">
              <a:latin typeface="Tahoma" pitchFamily="34" charset="0"/>
            </a:endParaRPr>
          </a:p>
        </p:txBody>
      </p:sp>
      <p:sp>
        <p:nvSpPr>
          <p:cNvPr id="2067" name="Text Box 19"/>
          <p:cNvSpPr txBox="1">
            <a:spLocks noChangeArrowheads="1"/>
          </p:cNvSpPr>
          <p:nvPr/>
        </p:nvSpPr>
        <p:spPr bwMode="auto">
          <a:xfrm>
            <a:off x="4114800" y="3898900"/>
            <a:ext cx="1905000" cy="553998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endParaRPr lang="en-US" sz="1200" dirty="0" smtClean="0">
              <a:latin typeface="Tahoma" pitchFamily="34" charset="0"/>
            </a:endParaRPr>
          </a:p>
          <a:p>
            <a:pPr algn="ctr">
              <a:spcBef>
                <a:spcPct val="50000"/>
              </a:spcBef>
            </a:pPr>
            <a:endParaRPr lang="en-US" sz="1200" dirty="0">
              <a:latin typeface="Tahoma" pitchFamily="34" charset="0"/>
            </a:endParaRPr>
          </a:p>
        </p:txBody>
      </p:sp>
      <p:sp>
        <p:nvSpPr>
          <p:cNvPr id="2069" name="Text Box 21"/>
          <p:cNvSpPr txBox="1">
            <a:spLocks noChangeArrowheads="1"/>
          </p:cNvSpPr>
          <p:nvPr/>
        </p:nvSpPr>
        <p:spPr bwMode="auto">
          <a:xfrm>
            <a:off x="685800" y="5181600"/>
            <a:ext cx="2209800" cy="338554"/>
          </a:xfrm>
          <a:prstGeom prst="rect">
            <a:avLst/>
          </a:prstGeom>
          <a:solidFill>
            <a:srgbClr val="99CC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600" b="1" dirty="0" smtClean="0">
                <a:latin typeface="Tahoma" pitchFamily="34" charset="0"/>
              </a:rPr>
              <a:t>Subheading</a:t>
            </a:r>
            <a:endParaRPr lang="en-US" sz="1600" b="1" dirty="0">
              <a:latin typeface="Tahoma" pitchFamily="34" charset="0"/>
            </a:endParaRPr>
          </a:p>
        </p:txBody>
      </p:sp>
      <p:sp>
        <p:nvSpPr>
          <p:cNvPr id="2071" name="Text Box 23"/>
          <p:cNvSpPr txBox="1">
            <a:spLocks noChangeArrowheads="1"/>
          </p:cNvSpPr>
          <p:nvPr/>
        </p:nvSpPr>
        <p:spPr bwMode="auto">
          <a:xfrm>
            <a:off x="838200" y="6197600"/>
            <a:ext cx="1524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endParaRPr lang="en-US">
              <a:latin typeface="Tahoma" pitchFamily="34" charset="0"/>
            </a:endParaRPr>
          </a:p>
        </p:txBody>
      </p:sp>
      <p:sp>
        <p:nvSpPr>
          <p:cNvPr id="2072" name="Text Box 24"/>
          <p:cNvSpPr txBox="1">
            <a:spLocks noChangeArrowheads="1"/>
          </p:cNvSpPr>
          <p:nvPr/>
        </p:nvSpPr>
        <p:spPr bwMode="auto">
          <a:xfrm>
            <a:off x="838200" y="6172200"/>
            <a:ext cx="1905000" cy="553998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endParaRPr lang="en-US" sz="1200" dirty="0" smtClean="0">
              <a:latin typeface="Tahoma" pitchFamily="34" charset="0"/>
            </a:endParaRPr>
          </a:p>
          <a:p>
            <a:pPr algn="ctr">
              <a:spcBef>
                <a:spcPct val="50000"/>
              </a:spcBef>
            </a:pPr>
            <a:endParaRPr lang="en-US" sz="1200" dirty="0">
              <a:latin typeface="Tahoma" pitchFamily="34" charset="0"/>
            </a:endParaRPr>
          </a:p>
        </p:txBody>
      </p:sp>
      <p:sp>
        <p:nvSpPr>
          <p:cNvPr id="2073" name="Rectangle 25"/>
          <p:cNvSpPr>
            <a:spLocks noChangeArrowheads="1"/>
          </p:cNvSpPr>
          <p:nvPr/>
        </p:nvSpPr>
        <p:spPr bwMode="auto">
          <a:xfrm>
            <a:off x="838200" y="6858000"/>
            <a:ext cx="1905000" cy="60960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200" dirty="0">
              <a:latin typeface="Tahoma" pitchFamily="34" charset="0"/>
            </a:endParaRPr>
          </a:p>
        </p:txBody>
      </p:sp>
      <p:sp>
        <p:nvSpPr>
          <p:cNvPr id="2074" name="Text Box 26"/>
          <p:cNvSpPr txBox="1">
            <a:spLocks noChangeArrowheads="1"/>
          </p:cNvSpPr>
          <p:nvPr/>
        </p:nvSpPr>
        <p:spPr bwMode="auto">
          <a:xfrm>
            <a:off x="838200" y="7645400"/>
            <a:ext cx="1905000" cy="830997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endParaRPr lang="en-US" sz="1200" dirty="0" smtClean="0">
              <a:latin typeface="Tahoma" pitchFamily="34" charset="0"/>
            </a:endParaRPr>
          </a:p>
          <a:p>
            <a:pPr algn="ctr">
              <a:spcBef>
                <a:spcPct val="50000"/>
              </a:spcBef>
            </a:pPr>
            <a:endParaRPr lang="en-US" sz="1200" dirty="0">
              <a:latin typeface="Tahoma" pitchFamily="34" charset="0"/>
            </a:endParaRPr>
          </a:p>
          <a:p>
            <a:pPr algn="ctr">
              <a:spcBef>
                <a:spcPct val="50000"/>
              </a:spcBef>
            </a:pPr>
            <a:endParaRPr lang="en-US" sz="1200" dirty="0">
              <a:latin typeface="Tahoma" pitchFamily="34" charset="0"/>
            </a:endParaRPr>
          </a:p>
        </p:txBody>
      </p:sp>
      <p:sp>
        <p:nvSpPr>
          <p:cNvPr id="2082" name="Text Box 34"/>
          <p:cNvSpPr txBox="1">
            <a:spLocks noChangeArrowheads="1"/>
          </p:cNvSpPr>
          <p:nvPr/>
        </p:nvSpPr>
        <p:spPr bwMode="auto">
          <a:xfrm>
            <a:off x="3962400" y="5181600"/>
            <a:ext cx="2209800" cy="338554"/>
          </a:xfrm>
          <a:prstGeom prst="rect">
            <a:avLst/>
          </a:prstGeom>
          <a:solidFill>
            <a:srgbClr val="99CCFF"/>
          </a:solidFill>
          <a:ln w="127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600" b="1" dirty="0" smtClean="0">
                <a:latin typeface="Tahoma" pitchFamily="34" charset="0"/>
              </a:rPr>
              <a:t>Subheading</a:t>
            </a:r>
            <a:endParaRPr lang="en-US" sz="1600" b="1" dirty="0">
              <a:latin typeface="Tahoma" pitchFamily="34" charset="0"/>
            </a:endParaRPr>
          </a:p>
        </p:txBody>
      </p:sp>
      <p:sp>
        <p:nvSpPr>
          <p:cNvPr id="2085" name="Text Box 37"/>
          <p:cNvSpPr txBox="1">
            <a:spLocks noChangeArrowheads="1"/>
          </p:cNvSpPr>
          <p:nvPr/>
        </p:nvSpPr>
        <p:spPr bwMode="auto">
          <a:xfrm>
            <a:off x="4114800" y="6248400"/>
            <a:ext cx="1905000" cy="553998"/>
          </a:xfrm>
          <a:prstGeom prst="rect">
            <a:avLst/>
          </a:prstGeom>
          <a:solidFill>
            <a:schemeClr val="bg1"/>
          </a:solidFill>
          <a:ln w="12700">
            <a:solidFill>
              <a:srgbClr val="333399"/>
            </a:solidFill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endParaRPr lang="en-US" sz="1200" dirty="0">
              <a:latin typeface="Tahoma" pitchFamily="34" charset="0"/>
            </a:endParaRPr>
          </a:p>
          <a:p>
            <a:pPr algn="ctr">
              <a:spcBef>
                <a:spcPct val="50000"/>
              </a:spcBef>
            </a:pPr>
            <a:endParaRPr lang="en-US" sz="1200" dirty="0">
              <a:latin typeface="Tahoma" pitchFamily="34" charset="0"/>
            </a:endParaRPr>
          </a:p>
        </p:txBody>
      </p:sp>
      <p:sp>
        <p:nvSpPr>
          <p:cNvPr id="2086" name="Rectangle 38"/>
          <p:cNvSpPr>
            <a:spLocks noChangeArrowheads="1"/>
          </p:cNvSpPr>
          <p:nvPr/>
        </p:nvSpPr>
        <p:spPr bwMode="auto">
          <a:xfrm>
            <a:off x="4114800" y="7086600"/>
            <a:ext cx="1905000" cy="546100"/>
          </a:xfrm>
          <a:prstGeom prst="rect">
            <a:avLst/>
          </a:prstGeom>
          <a:solidFill>
            <a:schemeClr val="bg1"/>
          </a:solidFill>
          <a:ln w="9525">
            <a:solidFill>
              <a:srgbClr val="333399"/>
            </a:solidFill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endParaRPr lang="en-US" sz="1200" dirty="0">
              <a:latin typeface="Tahoma" pitchFamily="34" charset="0"/>
            </a:endParaRPr>
          </a:p>
        </p:txBody>
      </p:sp>
      <p:sp>
        <p:nvSpPr>
          <p:cNvPr id="2087" name="Text Box 39"/>
          <p:cNvSpPr txBox="1">
            <a:spLocks noChangeArrowheads="1"/>
          </p:cNvSpPr>
          <p:nvPr/>
        </p:nvSpPr>
        <p:spPr bwMode="auto">
          <a:xfrm>
            <a:off x="4114800" y="7826375"/>
            <a:ext cx="1905000" cy="609600"/>
          </a:xfrm>
          <a:prstGeom prst="rect">
            <a:avLst/>
          </a:prstGeom>
          <a:solidFill>
            <a:schemeClr val="bg1"/>
          </a:solidFill>
          <a:ln w="12700">
            <a:solidFill>
              <a:srgbClr val="333399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>
              <a:spcBef>
                <a:spcPct val="50000"/>
              </a:spcBef>
            </a:pPr>
            <a:endParaRPr lang="en-US" sz="1200" dirty="0">
              <a:latin typeface="Tahoma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Affinity diagram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Affinity diagram</Template>
  <TotalTime>5</TotalTime>
  <Words>9</Words>
  <Application>Microsoft Office PowerPoint</Application>
  <PresentationFormat>Letter Paper (8.5x11 in)</PresentationFormat>
  <Paragraphs>8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Tahoma</vt:lpstr>
      <vt:lpstr>Affinity diagram</vt:lpstr>
      <vt:lpstr>Slide 1</vt:lpstr>
    </vt:vector>
  </TitlesOfParts>
  <Company>Microsoft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Robyn Marsden</dc:creator>
  <cp:lastModifiedBy>Robyn Marsden</cp:lastModifiedBy>
  <cp:revision>2</cp:revision>
  <dcterms:created xsi:type="dcterms:W3CDTF">2010-09-29T22:01:49Z</dcterms:created>
  <dcterms:modified xsi:type="dcterms:W3CDTF">2010-09-29T22:06:50Z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TC061026321033</vt:lpwstr>
  </property>
</Properties>
</file>